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33" autoAdjust="0"/>
  </p:normalViewPr>
  <p:slideViewPr>
    <p:cSldViewPr>
      <p:cViewPr varScale="1">
        <p:scale>
          <a:sx n="74" d="100"/>
          <a:sy n="74" d="100"/>
        </p:scale>
        <p:origin x="122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3AA8-E713-49DC-BB56-FF9D76D963F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78D59-4035-4EE8-A542-32D200B0D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8D59-4035-4EE8-A542-32D200B0DB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8D59-4035-4EE8-A542-32D200B0DB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6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01F147-643B-4D56-B41D-86C9CAC218B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E9E1BA-D649-4534-AFFC-3D5FCFD3B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5638800" cy="3276599"/>
          </a:xfrm>
        </p:spPr>
        <p:txBody>
          <a:bodyPr/>
          <a:lstStyle/>
          <a:p>
            <a:pPr fontAlgn="t"/>
            <a:br>
              <a:rPr lang="en-US" sz="1200" dirty="0">
                <a:effectLst/>
              </a:rPr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52400"/>
            <a:ext cx="4103687" cy="76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Pegasus Project </a:t>
            </a:r>
            <a:br>
              <a:rPr lang="en-US" dirty="0"/>
            </a:br>
            <a:r>
              <a:rPr lang="en-US" dirty="0"/>
              <a:t>2020 Event Calendar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96839"/>
              </p:ext>
            </p:extLst>
          </p:nvPr>
        </p:nvGraphicFramePr>
        <p:xfrm>
          <a:off x="2743199" y="934720"/>
          <a:ext cx="3951287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dirty="0"/>
                        <a:t>January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b="0" dirty="0"/>
                        <a:t>Jan. 27 – March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Winter</a:t>
                      </a:r>
                      <a:r>
                        <a:rPr lang="en-US" sz="1400" baseline="0" dirty="0"/>
                        <a:t> Session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dirty="0"/>
                        <a:t>March 23 – April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dirty="0"/>
                        <a:t>April 6 – May</a:t>
                      </a:r>
                      <a:r>
                        <a:rPr lang="en-US" sz="1400" baseline="0" dirty="0"/>
                        <a:t> 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dirty="0"/>
                        <a:t>May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Memorial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June 1– June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Summer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/>
                        <a:t>June 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Rider Showcase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54">
                <a:tc>
                  <a:txBody>
                    <a:bodyPr/>
                    <a:lstStyle/>
                    <a:p>
                      <a:r>
                        <a:rPr lang="en-US" sz="1400" dirty="0"/>
                        <a:t>June 15 – Aug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Summer Session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4842"/>
            <a:ext cx="892175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C346D76-F8D4-48B0-9127-6DBE48B6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5555" r="76752" b="68889"/>
          <a:stretch/>
        </p:blipFill>
        <p:spPr>
          <a:xfrm>
            <a:off x="434973" y="1381760"/>
            <a:ext cx="2068514" cy="1752600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A885F83C-02C0-4C9D-9714-9C6845FF5A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5556" r="51734" b="67778"/>
          <a:stretch/>
        </p:blipFill>
        <p:spPr>
          <a:xfrm>
            <a:off x="522287" y="3134360"/>
            <a:ext cx="1916113" cy="1828800"/>
          </a:xfrm>
          <a:prstGeom prst="rect">
            <a:avLst/>
          </a:prstGeom>
        </p:spPr>
      </p:pic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9F5FF119-F4AF-40ED-A389-622C64FF61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5555" r="25849" b="68889"/>
          <a:stretch/>
        </p:blipFill>
        <p:spPr>
          <a:xfrm>
            <a:off x="446087" y="4963160"/>
            <a:ext cx="2046286" cy="1752600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F93C5FAD-F74B-48B9-80D6-786810025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8" t="5555" r="579" b="68889"/>
          <a:stretch/>
        </p:blipFill>
        <p:spPr>
          <a:xfrm>
            <a:off x="6934198" y="204355"/>
            <a:ext cx="1981202" cy="1752600"/>
          </a:xfrm>
          <a:prstGeom prst="rect">
            <a:avLst/>
          </a:prstGeom>
        </p:spPr>
      </p:pic>
      <p:pic>
        <p:nvPicPr>
          <p:cNvPr id="15" name="Picture 14" descr="A screen shot of a computer&#10;&#10;Description automatically generated">
            <a:extLst>
              <a:ext uri="{FF2B5EF4-FFF2-40B4-BE49-F238E27FC236}">
                <a16:creationId xmlns:a16="http://schemas.microsoft.com/office/drawing/2014/main" id="{3595EDFE-5C2D-41C8-97E5-4FF2CA59C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33333" r="77745" b="41436"/>
          <a:stretch/>
        </p:blipFill>
        <p:spPr>
          <a:xfrm>
            <a:off x="6906489" y="2155882"/>
            <a:ext cx="1981202" cy="1730318"/>
          </a:xfrm>
          <a:prstGeom prst="rect">
            <a:avLst/>
          </a:prstGeom>
        </p:spPr>
      </p:pic>
      <p:pic>
        <p:nvPicPr>
          <p:cNvPr id="17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6CB63C76-7775-4C1F-8B71-2210C97DFD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33333" r="51734" b="41436"/>
          <a:stretch/>
        </p:blipFill>
        <p:spPr>
          <a:xfrm>
            <a:off x="6889171" y="4109142"/>
            <a:ext cx="1981200" cy="17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04715"/>
              </p:ext>
            </p:extLst>
          </p:nvPr>
        </p:nvGraphicFramePr>
        <p:xfrm>
          <a:off x="2514600" y="381000"/>
          <a:ext cx="4191000" cy="510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1400" dirty="0"/>
                        <a:t>Aug 10 – Aug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August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79">
                <a:tc>
                  <a:txBody>
                    <a:bodyPr/>
                    <a:lstStyle/>
                    <a:p>
                      <a:r>
                        <a:rPr lang="en-US" sz="1400" dirty="0"/>
                        <a:t>Aug 24 – Oct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Fall Session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79">
                <a:tc>
                  <a:txBody>
                    <a:bodyPr/>
                    <a:lstStyle/>
                    <a:p>
                      <a:r>
                        <a:rPr lang="en-US" sz="1400" dirty="0"/>
                        <a:t>Sept</a:t>
                      </a:r>
                      <a:r>
                        <a:rPr lang="en-US" sz="1400" baseline="0" dirty="0"/>
                        <a:t>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Labor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1400" dirty="0"/>
                        <a:t>Oct 19 – Oct</a:t>
                      </a:r>
                      <a:r>
                        <a:rPr lang="en-US" sz="1400" baseline="0" dirty="0"/>
                        <a:t> 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1400" dirty="0"/>
                        <a:t>Oct 26 – Dec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Session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1400" dirty="0"/>
                        <a:t>Nov 23 – Nov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TR for</a:t>
                      </a:r>
                      <a:r>
                        <a:rPr lang="en-US" sz="1400" baseline="0" dirty="0"/>
                        <a:t> Thanksgiving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2358"/>
            <a:ext cx="892175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D902C12-57C4-4080-8E31-C8FB382B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33333" r="25723" b="42222"/>
          <a:stretch/>
        </p:blipFill>
        <p:spPr>
          <a:xfrm>
            <a:off x="224414" y="1377258"/>
            <a:ext cx="2057400" cy="1676400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01B74096-EB29-4474-AF74-E3C5722EEA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1" t="33333" r="-288" b="42222"/>
          <a:stretch/>
        </p:blipFill>
        <p:spPr>
          <a:xfrm>
            <a:off x="234805" y="3203229"/>
            <a:ext cx="2084387" cy="167640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78077274-A943-4CE1-A4B9-879F4D2972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 r="76283" b="13333"/>
          <a:stretch/>
        </p:blipFill>
        <p:spPr>
          <a:xfrm>
            <a:off x="242092" y="4879629"/>
            <a:ext cx="2084387" cy="1828800"/>
          </a:xfrm>
          <a:prstGeom prst="rect">
            <a:avLst/>
          </a:prstGeom>
        </p:spPr>
      </p:pic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D6A3715E-4552-42D6-964D-09862057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60000" r="51734" b="13333"/>
          <a:stretch/>
        </p:blipFill>
        <p:spPr>
          <a:xfrm>
            <a:off x="6869475" y="247478"/>
            <a:ext cx="1981200" cy="1828800"/>
          </a:xfrm>
          <a:prstGeom prst="rect">
            <a:avLst/>
          </a:prstGeom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BFB98052-7A52-46E9-896D-535125944D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00" r="25723" b="13333"/>
          <a:stretch/>
        </p:blipFill>
        <p:spPr>
          <a:xfrm>
            <a:off x="6872939" y="2212629"/>
            <a:ext cx="2133600" cy="1828800"/>
          </a:xfrm>
          <a:prstGeom prst="rect">
            <a:avLst/>
          </a:prstGeom>
        </p:spPr>
      </p:pic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0EEBA6EA-84C0-479B-97D0-2CBF625A8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1" t="60918" r="-458" b="14444"/>
          <a:stretch/>
        </p:blipFill>
        <p:spPr>
          <a:xfrm>
            <a:off x="6922151" y="4177780"/>
            <a:ext cx="2084388" cy="16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64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3268</TotalTime>
  <Words>98</Words>
  <Application>Microsoft Office PowerPoint</Application>
  <PresentationFormat>On-screen Show (4:3)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Courier New</vt:lpstr>
      <vt:lpstr>Palatino Linotype</vt:lpstr>
      <vt:lpstr>Executive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 Project  Event Calendar</dc:title>
  <dc:creator>Leah</dc:creator>
  <cp:lastModifiedBy>Owner</cp:lastModifiedBy>
  <cp:revision>203</cp:revision>
  <cp:lastPrinted>2013-11-04T22:46:19Z</cp:lastPrinted>
  <dcterms:created xsi:type="dcterms:W3CDTF">2013-03-11T01:41:29Z</dcterms:created>
  <dcterms:modified xsi:type="dcterms:W3CDTF">2019-09-25T21:55:36Z</dcterms:modified>
</cp:coreProperties>
</file>